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0" r:id="rId4"/>
    <p:sldId id="267" r:id="rId5"/>
    <p:sldId id="259" r:id="rId6"/>
    <p:sldId id="268" r:id="rId7"/>
    <p:sldId id="258" r:id="rId8"/>
    <p:sldId id="269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4861A-1EB0-490A-A63E-07BA4C025B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0730A50-7A3F-4131-95F4-A9B7298A3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11CBDB-9005-495A-84DC-F67BFE2A6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A24E0D-449D-47A2-A617-2D1D58F4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CE5D9-66FC-466B-9462-9ED35C57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92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66911B-9727-4A98-8F44-93F7B448B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9593E8-F4E9-4FF5-BE5E-30889754F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FF63BA-4C9C-40CE-B51D-AAB687702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7788C4-75A6-48E6-96F7-F363773CA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93FE37-888A-458B-88DA-7EEE807C4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8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3FAFD9D-BED0-40A5-879B-5E1E9A5E00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19C6930-9491-4D7F-B807-8B24A762E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727BC3-01ED-4690-8A9C-1931BCA40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89D682-83EA-4D39-ABF0-71232598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097B-9CA5-4C92-BEB6-91730CBE8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0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86BF31-156E-4DAF-8736-B7E90F0BF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18396F-8FD0-4A94-8A8C-1DEA84FB2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ABD732-808D-4591-BDCC-4B37A0D4F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010CA2-1910-49D6-963A-7DFABAE09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641141-1102-478C-B553-FFE88FF5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54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FD9C1D-FC8D-43A4-85BB-F327B56F3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B70CCD-F3FE-4164-9A0F-5ACCE8CEA5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419DDE-95AD-4749-9F5D-F4F2EE815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BCF476-F42D-428B-A504-FE4460E59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5712A0-FF47-409D-A78C-1BFD92704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30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C9F524-21A6-49BC-8D9B-5AA56DDCA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15ADA7-917D-4C31-AC62-42FA0D44A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91E74EA-FC83-4831-A9C6-E2CCEB0A3A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9454037-F69D-409A-A324-7A719163A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1FECDA-E3CF-435E-8E72-4C68E0D9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10A5E3-E0ED-4F7C-86AC-E693FCD0E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0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B60401-6FC6-4545-A7C7-97A33A287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0EA24FB-1F05-416A-96A4-7F4AB8A80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3FD4B8-B613-404D-85E8-7A9C37F97F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576B7-7780-4381-A011-FB3E9072E4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0FDF9C9-0ED6-4AC6-9D74-323B5BCD6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5537D74-1C18-4FD5-831F-395F7A595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C831ED0-ED3E-493D-A927-F235BB9DE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63C8076-A882-462B-9368-A553CFEE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29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C5328A-BD06-4D97-BCA6-EE5575E5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BA416EA-2544-4148-8B7E-16D6714A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DD677B-71D4-4C26-80A8-874599B93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8B9437-0442-4573-9E3E-71F5AB65D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7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29E1CC-7BF7-437B-B490-122D0818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1A61D81-5794-463C-999A-4181B07C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B409DF7-422E-4DBE-AFD3-E23480F1E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9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DCAD16-B0C9-4715-8209-C946F3258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2F726A-B3F2-4069-90E4-9CF49BFFC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DB85D9C-6D2E-444D-A300-3BDDC9F1C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50638B5-EE6D-4C1D-A7BF-8ECCCD94F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E2C7DB4-1D5A-4704-AD91-52B07CD5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A0A36CF-5877-4B3B-A029-AB5AF1EE5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42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1DDCE0-5277-4BE6-9E54-1E649EE46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0A5B0C0-DE12-472D-A317-F2FF6AB25C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90C50A-17A5-4F2A-8533-E7F6B89EE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96D0C4-8C83-4311-9083-4EAB1E7A9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6C26A7-EC9E-4D78-9DD8-53120EC9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46EE8E2-F5ED-49AD-8FAB-A4ED504C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9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E1A8E6-9992-4D2A-90A1-B1308BBB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54BB3A-C278-4EDB-B28D-D1A4C0945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BE85A9-74B8-4BBA-B8A2-C4533B8C1D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16E4E-9341-4B50-BC02-2F7C1E173D05}" type="datetimeFigureOut">
              <a:rPr lang="en-US" smtClean="0"/>
              <a:t>2/5/2019</a:t>
            </a:fld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51CB00-4062-4D65-933F-850A9E9AB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B8DA0C-1651-4815-A4C5-44D9F89121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022EF-5C59-47C7-ADDE-714A7011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1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881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BA25AD3-285D-42C6-B272-2E8FA067E544}"/>
              </a:ext>
            </a:extLst>
          </p:cNvPr>
          <p:cNvSpPr txBox="1"/>
          <p:nvPr/>
        </p:nvSpPr>
        <p:spPr>
          <a:xfrm>
            <a:off x="354227" y="605481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エスペラント語</a:t>
            </a:r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A2DABA-8E1B-4BD3-A004-8357D24EEF9D}"/>
              </a:ext>
            </a:extLst>
          </p:cNvPr>
          <p:cNvSpPr txBox="1"/>
          <p:nvPr/>
        </p:nvSpPr>
        <p:spPr>
          <a:xfrm>
            <a:off x="4939273" y="2105561"/>
            <a:ext cx="231345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600" b="1" dirty="0"/>
              <a:t>？</a:t>
            </a:r>
            <a:endParaRPr lang="en-US" sz="16600" b="1" dirty="0"/>
          </a:p>
        </p:txBody>
      </p:sp>
    </p:spTree>
    <p:extLst>
      <p:ext uri="{BB962C8B-B14F-4D97-AF65-F5344CB8AC3E}">
        <p14:creationId xmlns:p14="http://schemas.microsoft.com/office/powerpoint/2010/main" val="80099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1D55D0-48F4-4A56-8B13-BA51D0B9A6CD}"/>
              </a:ext>
            </a:extLst>
          </p:cNvPr>
          <p:cNvSpPr txBox="1"/>
          <p:nvPr/>
        </p:nvSpPr>
        <p:spPr>
          <a:xfrm>
            <a:off x="354227" y="605481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インドネシア語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276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90CEBB9-ACCE-4995-A974-AA2069283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81DE06-F8F6-45F2-A353-F1092802B4CB}"/>
              </a:ext>
            </a:extLst>
          </p:cNvPr>
          <p:cNvSpPr txBox="1"/>
          <p:nvPr/>
        </p:nvSpPr>
        <p:spPr>
          <a:xfrm>
            <a:off x="354227" y="6054811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インドネシア語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250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8A24E8-2BCE-44B3-855A-31E773560B89}"/>
              </a:ext>
            </a:extLst>
          </p:cNvPr>
          <p:cNvSpPr txBox="1"/>
          <p:nvPr/>
        </p:nvSpPr>
        <p:spPr>
          <a:xfrm>
            <a:off x="354227" y="60548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アイマラ語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577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6B52052-AB3A-4389-9E41-73E49695A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660A39-649B-4E64-985B-E6A9DAB19B2A}"/>
              </a:ext>
            </a:extLst>
          </p:cNvPr>
          <p:cNvSpPr txBox="1"/>
          <p:nvPr/>
        </p:nvSpPr>
        <p:spPr>
          <a:xfrm>
            <a:off x="354227" y="60548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アイマラ語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284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45D29FD-2713-4C90-B008-212E5F59775B}"/>
              </a:ext>
            </a:extLst>
          </p:cNvPr>
          <p:cNvSpPr txBox="1"/>
          <p:nvPr/>
        </p:nvSpPr>
        <p:spPr>
          <a:xfrm>
            <a:off x="354227" y="60548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トルコ語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963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AEB5064-5715-4EC9-80F0-606D97A335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6AB0E5A-CB9F-4DC0-95E3-3F61AEBFC0F0}"/>
              </a:ext>
            </a:extLst>
          </p:cNvPr>
          <p:cNvSpPr txBox="1"/>
          <p:nvPr/>
        </p:nvSpPr>
        <p:spPr>
          <a:xfrm>
            <a:off x="354227" y="605481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トルコ語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792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6D99AE98-13D2-4D15-AE97-D40227155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3CCDE97-FA7B-4206-9699-6C83FD053968}"/>
              </a:ext>
            </a:extLst>
          </p:cNvPr>
          <p:cNvSpPr txBox="1"/>
          <p:nvPr/>
        </p:nvSpPr>
        <p:spPr>
          <a:xfrm>
            <a:off x="354227" y="60548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フランス語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63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4A507DE0-470F-4B7D-8874-3027E2109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E2AF97-4109-47FB-9481-480828CA5834}"/>
              </a:ext>
            </a:extLst>
          </p:cNvPr>
          <p:cNvSpPr txBox="1"/>
          <p:nvPr/>
        </p:nvSpPr>
        <p:spPr>
          <a:xfrm>
            <a:off x="354227" y="60548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フランス語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65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</Words>
  <Application>Microsoft Office PowerPoint</Application>
  <PresentationFormat>ワイド画面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ダニエル ピアース</dc:creator>
  <cp:lastModifiedBy>ダニエル ピアース</cp:lastModifiedBy>
  <cp:revision>8</cp:revision>
  <dcterms:created xsi:type="dcterms:W3CDTF">2019-02-04T11:55:58Z</dcterms:created>
  <dcterms:modified xsi:type="dcterms:W3CDTF">2019-02-05T03:58:29Z</dcterms:modified>
</cp:coreProperties>
</file>