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>
        <p:scale>
          <a:sx n="100" d="100"/>
          <a:sy n="100" d="100"/>
        </p:scale>
        <p:origin x="72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C70EF6-C300-4615-8D46-7CF46CF2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F1F1912-8456-488F-8EB0-FBE4C270F4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94273F-BE30-444A-8677-FBC29A6CD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4588AF-0439-4BF9-B385-F58E98AD0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3F73E4-624A-46EE-B164-71D20132E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378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D9AD90-4D07-47F2-AD76-7A5275B3F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B8A60A-1758-4A68-A23D-10979624DC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D93742-971A-4A9D-A37C-D28DE6137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3B4D95-1D8F-4DA2-BBC0-E42869B99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4673CF-02F0-4257-A9BD-70802F771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3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0CA5E44-158F-45BA-BF10-BAA99E5C64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F5F8C4-8ECE-4857-9598-D665BBB70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3C6017-6869-43BB-A3F3-9CF3ECE9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9083271-34C3-4738-B4FF-51F9E81E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269E63-AA27-4197-AAC3-829C2C8C9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6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1DA233-9229-4894-9AC4-248BE027A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CEAF90-5659-4B3F-A540-EF53AB03C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1D5F02-C60C-4D37-995F-5627002E7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CACA3B-FF17-459C-AD87-ABACAB724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8AF845-11D9-4844-8F43-9C0DCCC22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4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69A9C4-BA3A-4122-87BC-94E02683F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5D4944-F1B8-44F1-8886-0B2941793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23CAF3-974D-4114-A3B4-8F998A19B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27052F-1DCF-4804-88FB-E93756EF8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A64712-426E-483E-B7AA-30621FEC1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16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15ACB2-439E-4482-845B-B346DA42C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E325B3-6F9E-4DFE-8089-1B373E6A63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DCCBCC-A189-40A6-8775-B97615DE7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79D4B99-F21A-46F3-B4CC-567BBCF64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AD67DA-64AF-4F45-8883-8F74CF6A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70A28E-AB75-47CB-A541-60E523B4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9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68E366-0492-4840-9B64-9F76C1138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D4E536-18B8-4806-BF14-80749C4E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78C708D-E7D5-4A33-8482-C293BCD26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326157-4249-4989-B133-28145C28A9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2908129-8787-4E33-8017-FAA06EEE8D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2369544-0337-4FDE-A7C6-FF658D1AC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8190BF7-6BE7-4537-A013-04D53C39C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3FA0D1-F158-4C66-8656-853B05ECB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8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085C2-D26E-48DE-B413-6E712A7AF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D5C811D-FF5C-4036-8B1D-922B48868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F49BBE-5D11-437D-BB08-96F5D678F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18E4A5-D254-481B-B647-9F84AF4D2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8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130D8E3-7179-4BE3-AF61-9D9185F58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7A0C43E-2E53-430D-A688-8068537B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8FB367-66AE-47B3-9A87-02DF61ED6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4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A5AE68-1A68-424B-8682-6EA75939A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E5F186-7800-4C44-8D05-B5EA4E1A6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DE710B-81EA-4668-BA9C-3FEB9D827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DCFFDB8-92B6-44EE-B877-1F6FD6C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D48F423-50D6-45ED-9E4E-D79992980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2F738C-1298-4B82-A01A-2E4660AC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43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3D3E4A-D698-403E-B4F9-C4C02E75B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24CD1F-5AD1-46C4-A719-F23FF893AE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E073E4C-B5A9-41CB-B9C6-4AC698F1C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D8CAEB6-6E96-4E15-BA48-52F935842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30396B-33FF-4ED6-B037-BE2F0B980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B9C3B9-808A-41A3-BC67-2115526E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7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EFCD683-A2B0-446C-999F-6904825FD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2F176C-B121-44DC-B0D1-63DD12260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CDC67A-2EE9-47EC-8A3E-08219D81D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20CF4-A741-463A-9967-75A2182AA595}" type="datetimeFigureOut">
              <a:rPr lang="en-US" smtClean="0"/>
              <a:t>2/4/2019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A50E46-DFF2-4E6A-AE95-22CDCEAC85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F32E2C-BAAD-4E39-804B-5B7606266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D7C35-0F25-4A52-9A57-99786AFA0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7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D6769A8-C075-49B1-BE90-A25603BCFB05}"/>
              </a:ext>
            </a:extLst>
          </p:cNvPr>
          <p:cNvGrpSpPr/>
          <p:nvPr/>
        </p:nvGrpSpPr>
        <p:grpSpPr>
          <a:xfrm>
            <a:off x="-401937" y="-873209"/>
            <a:ext cx="12663127" cy="7513157"/>
            <a:chOff x="-578219" y="-799069"/>
            <a:chExt cx="12663127" cy="7513157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482AC256-29DD-4633-AFFA-E7F4DEAD66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5" t="1287" r="8777" b="71685"/>
            <a:stretch/>
          </p:blipFill>
          <p:spPr>
            <a:xfrm>
              <a:off x="4677580" y="-799069"/>
              <a:ext cx="7407328" cy="3295592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1733F49-C192-4243-8D05-FD8B0F4583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6937" r="51751" b="63868"/>
            <a:stretch/>
          </p:blipFill>
          <p:spPr>
            <a:xfrm>
              <a:off x="-578219" y="143912"/>
              <a:ext cx="8718030" cy="2393556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F5A5391E-6609-48B2-B112-464CD5F3DB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37" r="50238"/>
            <a:stretch/>
          </p:blipFill>
          <p:spPr>
            <a:xfrm>
              <a:off x="-444011" y="2052252"/>
              <a:ext cx="7260244" cy="4661836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7A48A72-DAA2-4D93-AB16-3406B8DDA4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5" t="1287" r="7972"/>
            <a:stretch/>
          </p:blipFill>
          <p:spPr>
            <a:xfrm>
              <a:off x="6657287" y="1766952"/>
              <a:ext cx="5206031" cy="4944811"/>
            </a:xfrm>
            <a:prstGeom prst="rect">
              <a:avLst/>
            </a:prstGeom>
          </p:spPr>
        </p:pic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05D17DEE-A9BD-4EE2-996A-EB78EEFE9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2683" y="1391684"/>
            <a:ext cx="1293559" cy="1195387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2F16487-A754-4487-B592-0ECA32F11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7926" y="1391684"/>
            <a:ext cx="1291244" cy="1195387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E3FF26D2-15F6-42D3-B68F-0011E39E0B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2683" y="3321570"/>
            <a:ext cx="1293559" cy="1195387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62312AEB-735B-495F-9B9E-8773E10F0C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7636" y="3321570"/>
            <a:ext cx="1291533" cy="119538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809BDBA-745A-4360-AE4C-C969D0A732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2758" y="1385840"/>
            <a:ext cx="1293558" cy="1195387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FADFED8-7C8A-44CA-B546-6344E0AAB7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9556" y="1385840"/>
            <a:ext cx="1292290" cy="1195703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541FF02-006E-4899-8362-DD7176F82B8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8072" y="3321570"/>
            <a:ext cx="1288243" cy="1195387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20FF9028-7305-4C62-827D-B5185ACBC0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82256" y="3321255"/>
            <a:ext cx="1288243" cy="119538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696D4DF-BCB0-4565-AB58-2C9869529A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82461" y="1385839"/>
            <a:ext cx="1306587" cy="119538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07EBFA77-EDA4-47D4-B52D-1BD1F515122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24271" y="1385839"/>
            <a:ext cx="1301452" cy="1195388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6FD301B-924B-437D-B849-B4CE46DBA608}"/>
              </a:ext>
            </a:extLst>
          </p:cNvPr>
          <p:cNvSpPr txBox="1"/>
          <p:nvPr/>
        </p:nvSpPr>
        <p:spPr>
          <a:xfrm>
            <a:off x="3636042" y="897218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くりかえし</a:t>
            </a:r>
            <a:endParaRPr lang="en-US" dirty="0">
              <a:solidFill>
                <a:srgbClr val="FFC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13C12A0-FA51-4850-8E44-3945206C0B03}"/>
              </a:ext>
            </a:extLst>
          </p:cNvPr>
          <p:cNvSpPr txBox="1"/>
          <p:nvPr/>
        </p:nvSpPr>
        <p:spPr>
          <a:xfrm>
            <a:off x="3599172" y="2842950"/>
            <a:ext cx="1176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C000"/>
                </a:solidFill>
                <a:ea typeface="HGPGothicE" panose="020B0900000000000000" pitchFamily="34" charset="-128"/>
              </a:rPr>
              <a:t>ler</a:t>
            </a:r>
            <a:r>
              <a:rPr lang="en-US" sz="2400" b="1" dirty="0">
                <a:solidFill>
                  <a:srgbClr val="FFC000"/>
                </a:solidFill>
                <a:ea typeface="HGPGothicE" panose="020B0900000000000000" pitchFamily="34" charset="-128"/>
              </a:rPr>
              <a:t> </a:t>
            </a:r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がつく</a:t>
            </a:r>
            <a:endParaRPr lang="en-US" dirty="0">
              <a:solidFill>
                <a:srgbClr val="FFC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81E3BAB-2365-4F0D-85A3-BD3E9AEFB996}"/>
              </a:ext>
            </a:extLst>
          </p:cNvPr>
          <p:cNvSpPr txBox="1"/>
          <p:nvPr/>
        </p:nvSpPr>
        <p:spPr>
          <a:xfrm>
            <a:off x="6594374" y="851706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ea typeface="HGPGothicE" panose="020B0900000000000000" pitchFamily="34" charset="-128"/>
              </a:rPr>
              <a:t>j </a:t>
            </a:r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がつく</a:t>
            </a:r>
            <a:endParaRPr lang="en-US" dirty="0">
              <a:solidFill>
                <a:srgbClr val="FFC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BEB8D24-075A-48FA-98BE-15CCE7AB2686}"/>
              </a:ext>
            </a:extLst>
          </p:cNvPr>
          <p:cNvSpPr txBox="1"/>
          <p:nvPr/>
        </p:nvSpPr>
        <p:spPr>
          <a:xfrm>
            <a:off x="9163817" y="851706"/>
            <a:ext cx="1450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solidFill>
                  <a:srgbClr val="FFC000"/>
                </a:solidFill>
                <a:ea typeface="HGPGothicE" panose="020B0900000000000000" pitchFamily="34" charset="-128"/>
              </a:rPr>
              <a:t>naka</a:t>
            </a:r>
            <a:r>
              <a:rPr lang="en-US" sz="2400" b="1" dirty="0">
                <a:solidFill>
                  <a:srgbClr val="FFC000"/>
                </a:solidFill>
                <a:ea typeface="HGPGothicE" panose="020B0900000000000000" pitchFamily="34" charset="-128"/>
              </a:rPr>
              <a:t> </a:t>
            </a:r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がつく</a:t>
            </a:r>
            <a:endParaRPr lang="en-US" dirty="0">
              <a:solidFill>
                <a:srgbClr val="FFC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350DD7B-3794-4271-B2BE-972765382B61}"/>
              </a:ext>
            </a:extLst>
          </p:cNvPr>
          <p:cNvSpPr txBox="1"/>
          <p:nvPr/>
        </p:nvSpPr>
        <p:spPr>
          <a:xfrm>
            <a:off x="6218368" y="2842950"/>
            <a:ext cx="168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C000"/>
                </a:solidFill>
                <a:ea typeface="HGPGothicE" panose="020B0900000000000000" pitchFamily="34" charset="-128"/>
              </a:rPr>
              <a:t>les </a:t>
            </a:r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が </a:t>
            </a:r>
            <a:r>
              <a:rPr lang="en-US" sz="2400" b="1" dirty="0">
                <a:solidFill>
                  <a:srgbClr val="FFC000"/>
                </a:solidFill>
                <a:ea typeface="HGPGothicE" panose="020B0900000000000000" pitchFamily="34" charset="-128"/>
              </a:rPr>
              <a:t>s </a:t>
            </a:r>
            <a:r>
              <a:rPr lang="ja-JP" altLang="en-US" dirty="0">
                <a:solidFill>
                  <a:srgbClr val="FFC000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がつく</a:t>
            </a:r>
            <a:endParaRPr lang="en-US" dirty="0">
              <a:solidFill>
                <a:srgbClr val="FFC000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00256B3-7AFA-449E-9C95-CC9606D99DD4}"/>
              </a:ext>
            </a:extLst>
          </p:cNvPr>
          <p:cNvSpPr txBox="1"/>
          <p:nvPr/>
        </p:nvSpPr>
        <p:spPr>
          <a:xfrm>
            <a:off x="447120" y="157662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英語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76D23E55-F611-4767-B089-FD0DDBDCB1C0}"/>
              </a:ext>
            </a:extLst>
          </p:cNvPr>
          <p:cNvSpPr txBox="1"/>
          <p:nvPr/>
        </p:nvSpPr>
        <p:spPr>
          <a:xfrm>
            <a:off x="383001" y="210168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日本語</a:t>
            </a:r>
            <a:endParaRPr lang="en-US" sz="14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2B8579C-4C30-4F52-9E8E-EF83967355E2}"/>
              </a:ext>
            </a:extLst>
          </p:cNvPr>
          <p:cNvSpPr txBox="1"/>
          <p:nvPr/>
        </p:nvSpPr>
        <p:spPr>
          <a:xfrm>
            <a:off x="1258021" y="119994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単数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74DD49A-9E44-4C27-8AE7-9E7F1593C881}"/>
              </a:ext>
            </a:extLst>
          </p:cNvPr>
          <p:cNvSpPr txBox="1"/>
          <p:nvPr/>
        </p:nvSpPr>
        <p:spPr>
          <a:xfrm>
            <a:off x="1988722" y="119994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複数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C8A0C3F-9778-49B6-8D7F-798497583493}"/>
              </a:ext>
            </a:extLst>
          </p:cNvPr>
          <p:cNvSpPr txBox="1"/>
          <p:nvPr/>
        </p:nvSpPr>
        <p:spPr>
          <a:xfrm>
            <a:off x="1145704" y="1576624"/>
            <a:ext cx="774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orange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C82D094-AE82-4167-937C-F714C522533D}"/>
              </a:ext>
            </a:extLst>
          </p:cNvPr>
          <p:cNvSpPr txBox="1"/>
          <p:nvPr/>
        </p:nvSpPr>
        <p:spPr>
          <a:xfrm>
            <a:off x="1844868" y="1576624"/>
            <a:ext cx="873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oranges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72A239A-3CA0-4175-90C0-D133CA9A0DDA}"/>
              </a:ext>
            </a:extLst>
          </p:cNvPr>
          <p:cNvSpPr txBox="1"/>
          <p:nvPr/>
        </p:nvSpPr>
        <p:spPr>
          <a:xfrm>
            <a:off x="1159435" y="2098131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みかん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E4D3D54-F6AA-4D98-935B-9D67875EC915}"/>
              </a:ext>
            </a:extLst>
          </p:cNvPr>
          <p:cNvSpPr txBox="1"/>
          <p:nvPr/>
        </p:nvSpPr>
        <p:spPr>
          <a:xfrm>
            <a:off x="1889631" y="2098131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みかん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5FF75D2-E0BC-415E-AAA3-DEDC401F18ED}"/>
              </a:ext>
            </a:extLst>
          </p:cNvPr>
          <p:cNvSpPr txBox="1"/>
          <p:nvPr/>
        </p:nvSpPr>
        <p:spPr>
          <a:xfrm>
            <a:off x="1334613" y="2492728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君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CE45A68-0EFE-4337-8394-EBB419D722D0}"/>
              </a:ext>
            </a:extLst>
          </p:cNvPr>
          <p:cNvSpPr txBox="1"/>
          <p:nvPr/>
        </p:nvSpPr>
        <p:spPr>
          <a:xfrm>
            <a:off x="1323722" y="288732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私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7008928-AA21-4179-9C78-B1D01F8B0CAF}"/>
              </a:ext>
            </a:extLst>
          </p:cNvPr>
          <p:cNvSpPr txBox="1"/>
          <p:nvPr/>
        </p:nvSpPr>
        <p:spPr>
          <a:xfrm>
            <a:off x="1320843" y="3322889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彼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1E96F6B-9EFC-4893-9063-47AB32BC5C0E}"/>
              </a:ext>
            </a:extLst>
          </p:cNvPr>
          <p:cNvSpPr txBox="1"/>
          <p:nvPr/>
        </p:nvSpPr>
        <p:spPr>
          <a:xfrm>
            <a:off x="1218250" y="371546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野郎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CD7FC2F-68B1-43CE-BBCA-EDB21C037CE1}"/>
              </a:ext>
            </a:extLst>
          </p:cNvPr>
          <p:cNvSpPr txBox="1"/>
          <p:nvPr/>
        </p:nvSpPr>
        <p:spPr>
          <a:xfrm>
            <a:off x="1217102" y="410803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先生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4C66091-89BD-4423-814C-6EAE09894F1A}"/>
              </a:ext>
            </a:extLst>
          </p:cNvPr>
          <p:cNvSpPr txBox="1"/>
          <p:nvPr/>
        </p:nvSpPr>
        <p:spPr>
          <a:xfrm>
            <a:off x="1866008" y="2492728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君たち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6C658BE-F92F-4ED0-A2FB-5355FDB776DD}"/>
              </a:ext>
            </a:extLst>
          </p:cNvPr>
          <p:cNvSpPr txBox="1"/>
          <p:nvPr/>
        </p:nvSpPr>
        <p:spPr>
          <a:xfrm>
            <a:off x="1854101" y="2887325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私たち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547267D-093E-4169-87EA-4FCE7C04767F}"/>
              </a:ext>
            </a:extLst>
          </p:cNvPr>
          <p:cNvSpPr txBox="1"/>
          <p:nvPr/>
        </p:nvSpPr>
        <p:spPr>
          <a:xfrm>
            <a:off x="1966328" y="3326111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彼ら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44EE814-AECC-44E4-9FB8-8E30F0DFF8A2}"/>
              </a:ext>
            </a:extLst>
          </p:cNvPr>
          <p:cNvSpPr txBox="1"/>
          <p:nvPr/>
        </p:nvSpPr>
        <p:spPr>
          <a:xfrm>
            <a:off x="1828163" y="3735645"/>
            <a:ext cx="845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野郎ども</a:t>
            </a:r>
            <a:endParaRPr lang="en-US" sz="14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AAE73B4-BAAC-4FF4-8D42-5FFC3256C1D8}"/>
              </a:ext>
            </a:extLst>
          </p:cNvPr>
          <p:cNvSpPr txBox="1"/>
          <p:nvPr/>
        </p:nvSpPr>
        <p:spPr>
          <a:xfrm>
            <a:off x="1836270" y="411224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GothicE" panose="020B0900000000000000" pitchFamily="34" charset="-128"/>
                <a:ea typeface="HGPGothicE" panose="020B0900000000000000" pitchFamily="34" charset="-128"/>
              </a:rPr>
              <a:t>先生方</a:t>
            </a:r>
            <a:endParaRPr lang="en-US" sz="1600" dirty="0">
              <a:solidFill>
                <a:schemeClr val="bg1"/>
              </a:solidFill>
              <a:latin typeface="HGPGothicE" panose="020B0900000000000000" pitchFamily="34" charset="-128"/>
              <a:ea typeface="HGPGothicE" panose="020B09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2555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34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HGPGothicE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ダニエル ピアース</dc:creator>
  <cp:lastModifiedBy>ダニエル ピアース</cp:lastModifiedBy>
  <cp:revision>12</cp:revision>
  <dcterms:created xsi:type="dcterms:W3CDTF">2019-02-04T11:26:28Z</dcterms:created>
  <dcterms:modified xsi:type="dcterms:W3CDTF">2019-02-04T11:48:54Z</dcterms:modified>
</cp:coreProperties>
</file>